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4"/>
  </p:sldMasterIdLst>
  <p:notesMasterIdLst>
    <p:notesMasterId r:id="rId12"/>
  </p:notesMasterIdLst>
  <p:sldIdLst>
    <p:sldId id="256" r:id="rId5"/>
    <p:sldId id="258" r:id="rId6"/>
    <p:sldId id="268" r:id="rId7"/>
    <p:sldId id="312" r:id="rId8"/>
    <p:sldId id="313" r:id="rId9"/>
    <p:sldId id="315" r:id="rId10"/>
    <p:sldId id="26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94947" autoAdjust="0"/>
  </p:normalViewPr>
  <p:slideViewPr>
    <p:cSldViewPr snapToGrid="0">
      <p:cViewPr varScale="1">
        <p:scale>
          <a:sx n="104" d="100"/>
          <a:sy n="104" d="100"/>
        </p:scale>
        <p:origin x="917" y="72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과정속에서 </a:t>
            </a:r>
            <a:r>
              <a:rPr lang="en-US" altLang="ko-KR" dirty="0"/>
              <a:t>OCR</a:t>
            </a:r>
            <a:r>
              <a:rPr lang="ko-KR" altLang="en-US" dirty="0"/>
              <a:t>이 발달했다는 얘기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53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과정속에서 </a:t>
            </a:r>
            <a:r>
              <a:rPr lang="en-US" altLang="ko-KR" dirty="0"/>
              <a:t>OCR</a:t>
            </a:r>
            <a:r>
              <a:rPr lang="ko-KR" altLang="en-US" dirty="0"/>
              <a:t>이 발달했다는 얘기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36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과정속에서 </a:t>
            </a:r>
            <a:r>
              <a:rPr lang="en-US" altLang="ko-KR" dirty="0"/>
              <a:t>OCR</a:t>
            </a:r>
            <a:r>
              <a:rPr lang="ko-KR" altLang="en-US" dirty="0"/>
              <a:t>이 발달했다는 얘기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9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과정속에서 </a:t>
            </a:r>
            <a:r>
              <a:rPr lang="en-US" altLang="ko-KR" dirty="0"/>
              <a:t>OCR</a:t>
            </a:r>
            <a:r>
              <a:rPr lang="ko-KR" altLang="en-US" dirty="0"/>
              <a:t>이 발달했다는 얘기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94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62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1181100" cy="51435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53963" y="1693178"/>
            <a:ext cx="6929264" cy="14935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500" b="1" dirty="0">
                <a:solidFill>
                  <a:srgbClr val="19264B"/>
                </a:solidFill>
              </a:rPr>
              <a:t>자율주행 </a:t>
            </a:r>
            <a:r>
              <a:rPr lang="ko-KR" altLang="en-US" sz="2500" b="1" dirty="0" err="1">
                <a:solidFill>
                  <a:srgbClr val="19264B"/>
                </a:solidFill>
              </a:rPr>
              <a:t>모빌리티팀</a:t>
            </a:r>
            <a:r>
              <a:rPr lang="ko-KR" altLang="en-US" sz="2500" b="1" dirty="0">
                <a:solidFill>
                  <a:srgbClr val="19264B"/>
                </a:solidFill>
              </a:rPr>
              <a:t> 스터디 발표</a:t>
            </a:r>
            <a:endParaRPr lang="en-US" altLang="ko-KR"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" dirty="0">
                <a:solidFill>
                  <a:srgbClr val="19264B"/>
                </a:solidFill>
              </a:rPr>
              <a:t>2023.05.02</a:t>
            </a:r>
            <a:endParaRPr lang="ko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 dirty="0">
                <a:solidFill>
                  <a:srgbClr val="19264B"/>
                </a:solidFill>
              </a:rPr>
              <a:t>발표자 </a:t>
            </a:r>
            <a:r>
              <a:rPr lang="en-US" altLang="ko-KR" sz="1200" b="1" dirty="0">
                <a:solidFill>
                  <a:srgbClr val="19264B"/>
                </a:solidFill>
              </a:rPr>
              <a:t>:</a:t>
            </a:r>
            <a:r>
              <a:rPr lang="ko-KR" altLang="en-US" sz="1200" b="1" dirty="0">
                <a:solidFill>
                  <a:srgbClr val="19264B"/>
                </a:solidFill>
              </a:rPr>
              <a:t> 김우엽</a:t>
            </a: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43BF03D-CF83-E68C-ACD8-3F3BEA241EB6}"/>
              </a:ext>
            </a:extLst>
          </p:cNvPr>
          <p:cNvSpPr txBox="1"/>
          <p:nvPr/>
        </p:nvSpPr>
        <p:spPr>
          <a:xfrm>
            <a:off x="1408975" y="306875"/>
            <a:ext cx="5389202" cy="506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자율주행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모빌리티팀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만남인증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91537-F874-FA3A-34FC-FDC14F37FAD2}"/>
              </a:ext>
            </a:extLst>
          </p:cNvPr>
          <p:cNvSpPr txBox="1"/>
          <p:nvPr/>
        </p:nvSpPr>
        <p:spPr>
          <a:xfrm>
            <a:off x="6163609" y="1656984"/>
            <a:ext cx="2659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이하윤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소프트웨어학부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endParaRPr lang="en-US" altLang="ko-KR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강민기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소프트웨어학부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endParaRPr lang="en-US" altLang="ko-KR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박도영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기계공학부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endParaRPr lang="en-US" altLang="ko-KR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김우엽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기계공학부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DEE46-96C2-74C4-11F5-A0C946F17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290" y="1220646"/>
            <a:ext cx="3872004" cy="2904003"/>
          </a:xfrm>
          <a:prstGeom prst="rect">
            <a:avLst/>
          </a:prstGeom>
        </p:spPr>
      </p:pic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CC04B608-A803-43DD-C2DB-D16686A2EBEA}"/>
              </a:ext>
            </a:extLst>
          </p:cNvPr>
          <p:cNvSpPr txBox="1"/>
          <p:nvPr/>
        </p:nvSpPr>
        <p:spPr>
          <a:xfrm>
            <a:off x="1408975" y="4124649"/>
            <a:ext cx="4401890" cy="4096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5/1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월요일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 공대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팀플실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43BF03D-CF83-E68C-ACD8-3F3BEA241EB6}"/>
              </a:ext>
            </a:extLst>
          </p:cNvPr>
          <p:cNvSpPr txBox="1"/>
          <p:nvPr/>
        </p:nvSpPr>
        <p:spPr>
          <a:xfrm>
            <a:off x="1408975" y="306875"/>
            <a:ext cx="5389202" cy="506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소개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042284-12A3-51C7-5196-36C5E5327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22"/>
          <a:stretch/>
        </p:blipFill>
        <p:spPr bwMode="auto">
          <a:xfrm>
            <a:off x="1536708" y="1376468"/>
            <a:ext cx="3298428" cy="25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E207C-081B-BC8F-5F12-190CBD944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09" r="44739"/>
          <a:stretch/>
        </p:blipFill>
        <p:spPr bwMode="auto">
          <a:xfrm>
            <a:off x="5087530" y="1544019"/>
            <a:ext cx="3700059" cy="240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06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43BF03D-CF83-E68C-ACD8-3F3BEA241EB6}"/>
              </a:ext>
            </a:extLst>
          </p:cNvPr>
          <p:cNvSpPr txBox="1"/>
          <p:nvPr/>
        </p:nvSpPr>
        <p:spPr>
          <a:xfrm>
            <a:off x="1408975" y="306875"/>
            <a:ext cx="5389202" cy="506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일정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17445E-209A-D7AF-EC2B-B26D4A8D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840" y="1414436"/>
            <a:ext cx="6571488" cy="264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2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43BF03D-CF83-E68C-ACD8-3F3BEA241EB6}"/>
              </a:ext>
            </a:extLst>
          </p:cNvPr>
          <p:cNvSpPr txBox="1"/>
          <p:nvPr/>
        </p:nvSpPr>
        <p:spPr>
          <a:xfrm>
            <a:off x="1408975" y="306875"/>
            <a:ext cx="5389202" cy="506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 주제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D62EF-D3C4-D929-68F0-B81FE714421A}"/>
              </a:ext>
            </a:extLst>
          </p:cNvPr>
          <p:cNvSpPr txBox="1"/>
          <p:nvPr/>
        </p:nvSpPr>
        <p:spPr>
          <a:xfrm>
            <a:off x="1408975" y="1925208"/>
            <a:ext cx="3706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Lane Detection</a:t>
            </a:r>
          </a:p>
          <a:p>
            <a:endParaRPr lang="en-US" altLang="ko-KR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평행주차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T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 주차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endParaRPr lang="en-US" altLang="ko-KR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터널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장애물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정지선</a:t>
            </a:r>
          </a:p>
        </p:txBody>
      </p:sp>
    </p:spTree>
    <p:extLst>
      <p:ext uri="{BB962C8B-B14F-4D97-AF65-F5344CB8AC3E}">
        <p14:creationId xmlns:p14="http://schemas.microsoft.com/office/powerpoint/2010/main" val="230334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43BF03D-CF83-E68C-ACD8-3F3BEA241EB6}"/>
              </a:ext>
            </a:extLst>
          </p:cNvPr>
          <p:cNvSpPr txBox="1"/>
          <p:nvPr/>
        </p:nvSpPr>
        <p:spPr>
          <a:xfrm>
            <a:off x="1408975" y="306875"/>
            <a:ext cx="5389202" cy="506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Lane Detection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6C463-FA5F-4958-2832-A177E2E6EF4B}"/>
              </a:ext>
            </a:extLst>
          </p:cNvPr>
          <p:cNvSpPr txBox="1"/>
          <p:nvPr/>
        </p:nvSpPr>
        <p:spPr>
          <a:xfrm>
            <a:off x="1408962" y="812881"/>
            <a:ext cx="7130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UDACITY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Self-Driving Car Engineer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강의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672E8E-8B95-2063-EC92-964278691F34}"/>
              </a:ext>
            </a:extLst>
          </p:cNvPr>
          <p:cNvGrpSpPr/>
          <p:nvPr/>
        </p:nvGrpSpPr>
        <p:grpSpPr>
          <a:xfrm>
            <a:off x="1408962" y="1657441"/>
            <a:ext cx="4818692" cy="2802009"/>
            <a:chOff x="2438296" y="1652497"/>
            <a:chExt cx="5287297" cy="30744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EC543D-8C5F-D194-C10E-F5EFD1C1D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8296" y="1652497"/>
              <a:ext cx="5287297" cy="3074497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82031F5-924D-CEE2-F84B-CAF13B78028D}"/>
                </a:ext>
              </a:extLst>
            </p:cNvPr>
            <p:cNvSpPr/>
            <p:nvPr/>
          </p:nvSpPr>
          <p:spPr>
            <a:xfrm>
              <a:off x="2647335" y="1961535"/>
              <a:ext cx="1069259" cy="106925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95527F9-F562-A492-5DA1-72205ADFA547}"/>
                </a:ext>
              </a:extLst>
            </p:cNvPr>
            <p:cNvSpPr/>
            <p:nvPr/>
          </p:nvSpPr>
          <p:spPr>
            <a:xfrm>
              <a:off x="6356554" y="1961535"/>
              <a:ext cx="1069259" cy="106925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B4471C-11F6-F47B-139D-E3417F7E1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596" y="2096420"/>
            <a:ext cx="23241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1181100" cy="51435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74" name="Google Shape;74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445758" y="2304927"/>
            <a:ext cx="3128169" cy="533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500936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C4B7B7DEC1DB549A5DCB7729331BDA0" ma:contentTypeVersion="7" ma:contentTypeDescription="새 문서를 만듭니다." ma:contentTypeScope="" ma:versionID="a3eb8b9a8493b2409d534658efb93d10">
  <xsd:schema xmlns:xsd="http://www.w3.org/2001/XMLSchema" xmlns:xs="http://www.w3.org/2001/XMLSchema" xmlns:p="http://schemas.microsoft.com/office/2006/metadata/properties" xmlns:ns3="0f57af67-6057-4587-9ac6-8db088be802d" targetNamespace="http://schemas.microsoft.com/office/2006/metadata/properties" ma:root="true" ma:fieldsID="db0752477c8d03a369e2cfd0dba0fb67" ns3:_="">
    <xsd:import namespace="0f57af67-6057-4587-9ac6-8db088be80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57af67-6057-4587-9ac6-8db088be80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E483E8-1DA2-4C5F-AFEF-10A933AB1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57af67-6057-4587-9ac6-8db088be80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08A417-435E-4976-B64C-2000155562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956052-297A-4EF4-BF65-9D0EB7E6061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f57af67-6057-4587-9ac6-8db088be802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95</Words>
  <Application>Microsoft Office PowerPoint</Application>
  <PresentationFormat>화면 슬라이드 쇼(16:9)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NanumGothic ExtraBold</vt:lpstr>
      <vt:lpstr>나눔스퀘어_ac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김우엽</dc:creator>
  <cp:lastModifiedBy>김 우엽</cp:lastModifiedBy>
  <cp:revision>43</cp:revision>
  <dcterms:modified xsi:type="dcterms:W3CDTF">2023-05-01T15:08:06Z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0x0101003C4B7B7DEC1DB549A5DCB7729331BDA0</vt:lpwstr>
  </property>
</Properties>
</file>